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4" r:id="rId10"/>
    <p:sldId id="276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2" autoAdjust="0"/>
    <p:restoredTop sz="94660"/>
  </p:normalViewPr>
  <p:slideViewPr>
    <p:cSldViewPr>
      <p:cViewPr varScale="1">
        <p:scale>
          <a:sx n="69" d="100"/>
          <a:sy n="69" d="100"/>
        </p:scale>
        <p:origin x="6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3042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 – пространственная среда в средней группе «К»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воспитатель: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Чермашенцева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И.С.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2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Центр сенсорного и математического развития «</a:t>
            </a:r>
            <a:r>
              <a:rPr lang="ru-RU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угол стимулирует познавательную активность детей и побуждает и к различным видам деятельности для получения ими новых знаний и умений в соответствии с их возрастной категории.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2856"/>
            <a:ext cx="3034680" cy="4529721"/>
          </a:xfrm>
          <a:prstGeom prst="rect">
            <a:avLst/>
          </a:prstGeom>
        </p:spPr>
      </p:pic>
      <p:pic>
        <p:nvPicPr>
          <p:cNvPr id="5" name="Рисунок 4" descr="C:\Users\User\Desktop\фото ира\IMG_20240124_11593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8060" y="2132856"/>
            <a:ext cx="3002416" cy="460851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692050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Литературный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+ центр развития речи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IMG_20240124_1244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012" y="1166843"/>
            <a:ext cx="3744416" cy="5080196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1166843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овладению навыками речевого общения;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развитию мелкой моторики и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зрительно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двигательной координации;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Обогащение словаря ребенка;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звуковой культуры речи, фонематического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слуха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интереса к чтению;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Воспитание желания сотрудничать со сверстниками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 умение играть самостоятельно, не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мешая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товарищам, интереса к познавательной деятельности</a:t>
            </a:r>
            <a:r>
              <a:rPr lang="ru-RU" dirty="0">
                <a:solidFill>
                  <a:srgbClr val="000000"/>
                </a:solidFill>
                <a:latin typeface="Helvetica Neue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405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продуктивной деятельности «Чудо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мастерская»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уголка изобразительной деятельности является формирование творческого потенциала детей, развитие интереса к </a:t>
            </a:r>
            <a:r>
              <a:rPr lang="ru-RU" sz="1800" dirty="0" err="1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изодеятельности</a:t>
            </a:r>
            <a:r>
              <a:rPr lang="ru-RU" sz="18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формирование эстетического восприятия, воображения, художественно-творческих способностей, самостоятельности, активности.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аттестация\Аттестация 2\рппс\IMG_20230203_12581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184576" cy="31270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366450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познавательно-исследовательской деятельности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«Профессор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Почемушкин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Desktop\фото ира\IMG_20240124_10313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831144" cy="47525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3528" y="1417638"/>
            <a:ext cx="439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эти опыты, эксперименты -                                                                                                                     По-настоящему волшебные моменты.                                                                                                     Что – то узнаем, что –то получим,                                                                                                                 Новое что – то изучим.                                                                                                                                           Важно увидеть, услышать, потрогать                                                                                                         Можно узнать таким способом много. </a:t>
            </a:r>
          </a:p>
        </p:txBody>
      </p:sp>
    </p:spTree>
    <p:extLst>
      <p:ext uri="{BB962C8B-B14F-4D97-AF65-F5344CB8AC3E}">
        <p14:creationId xmlns:p14="http://schemas.microsoft.com/office/powerpoint/2010/main" val="1178164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формирования здорового образа жизни и физической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культуры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ЗдоровичОК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13064"/>
            <a:ext cx="6606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Маленькие дети резвы и любознательны.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Им нравится участвовать в подвижных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играх и упражняться со спортивным инвентарем.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только занятия физкультурой имеют целью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физическое развитие дошкольников, двигательная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активность организуется в различных режимных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моментах. Наличие грамотно оформленного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спортивного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уголка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группе помогает воспитателю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разнообразить занятия по физическому воспитанию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детей и стимулирует их к активной самостоятельной </a:t>
            </a:r>
          </a:p>
          <a:p>
            <a:pPr lvl="0">
              <a:spcBef>
                <a:spcPct val="20000"/>
              </a:spcBef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</p:txBody>
      </p:sp>
      <p:pic>
        <p:nvPicPr>
          <p:cNvPr id="4" name="Объект 3" descr="C:\Users\User\Desktop\фото ира\IMG_20240124_07274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13064"/>
            <a:ext cx="2556678" cy="452596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80490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психологической разгрузки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Настроение»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Одной из главных задач воспитателя является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обеспечение ребенку состояние эмоционального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благополучия. Большую роль в эмоциональном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благополучии ребенка играет окружающая среда.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этой целью в группе создан уголок уединения.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Уголок уединения в ДОУ необходим, ведь он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обеспечивает возможность уединения ребенка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 время длительного пребывания среди большого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числа сверстников. В нашей группе уголок изготовлен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виде шатра, который позволяет детям «спрятаться»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от внешнего мира, посекретничать.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фото ира\IMG_20240124_0919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64704"/>
            <a:ext cx="3045182" cy="512712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00193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768752" cy="270892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Родительский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уголок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помощью выставленной информации в родительском уголке, мамы и папы могут видеть успехи своих детей, узнать больше о том, какие занятия с ними проводятся и другие события в садике, а также прочитать правильные советы. Благодаря им, родители более внимательно относятся к своим детям, следят за их успехами.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Desktop\фото ира\IMG_20240124_09325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621088" cy="1800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Рисунок 4" descr="C:\Users\User\Desktop\фото ира\IMG_20240124_0906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" y="2420888"/>
            <a:ext cx="3433192" cy="180020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 descr="C:\Users\User\Desktop\фото ира\IMG_20240124_09064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5104"/>
            <a:ext cx="4430588" cy="23042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248409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338437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Центры для сюжетно-ролевых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Ранее детство – время увлекательных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 с друзьями.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Фантазия не знает границ: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кубики складываются в рыцарский замок,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карандаш превращается в микрофон,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любая роль доступна ребенку. В игровой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деятельности активно развиваются мыслительные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способности детей, раскрывается творческий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потенциал. Играть для ребенка –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значит осмысливать человеческие отношения,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узнавать о профессиях, общаться со сверстниками.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аттестация\Аттестация 2\рппс\IMG_20230203_140158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882" y="260648"/>
            <a:ext cx="2592288" cy="233712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Рисунок 4" descr="E:\аттестация\Аттестация 2\рппс\IMG_20230203_13513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07" y="4681945"/>
            <a:ext cx="4033818" cy="1955219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 descr="C:\Users\User\Desktop\фото ира\IMG_20240124_07264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2664296" cy="19560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6" descr="C:\Users\User\Desktop\фото ира\IMG_20240124_07225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9"/>
            <a:ext cx="2467063" cy="308113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030391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sz="18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– это комплекс эстетических, психолого-педагогических условий, необходимых для осуществления педагогического процесса, рационально организованный в пространстве и времени, насыщенный разнообразными предметами и игровыми материалами. В такой среде дошкольник включается в активную познавательную творческую деятельность, развиваются его любознательность,       воображение,            умственные и          художественные способности, коммуникативные навыки, а самое главное – происходит гармоничное развитие личности</a:t>
            </a:r>
            <a:r>
              <a:rPr lang="ru-RU" sz="1600" dirty="0">
                <a:solidFill>
                  <a:srgbClr val="181818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7146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348880"/>
            <a:ext cx="8219256" cy="450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29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Развивающая предметно – пространственная среда группы отвечает следующим требованиям: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Насыщенность среды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Трансформируемость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пространства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Доступность среды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Вариативность среды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Безопастность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предметно-пространственной среды</a:t>
            </a:r>
          </a:p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Полифункциональность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материалов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24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РППС в ДОУ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dima\Desktop\Новая папка (12)\IMG_20240124_13234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573016"/>
            <a:ext cx="4968552" cy="298303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5" name="Рисунок 4" descr="C:\Users\dima\Desktop\Новая папка (12)\IMG_20240124_1329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5337795" cy="259228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89745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Образовательные центры (уголки, зоны) в средней группе: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Игровой центр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Поиграйка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Россинка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формирования основ безопасного поведения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Оберегайка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Литературный центр + центр развития речи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АБВГДейка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конструирования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Самоделкины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сенсорного и математического развития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Знайка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познавательно-исследовательской деятельности «Профессор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Почемушкин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музыкально-театральной деятельности «Маска»;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продуктивной деятельности «Чудо мастерская»;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формирования здорового образа жизни и физической культуры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ЗдоровичОК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Центр психологической разгрузки «Настроение».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27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Центр </a:t>
            </a: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музыкально-театральной деятельности «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Маска»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развития детской игры, был оформлен центр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музыкально – театрализованной деятельности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включающий в себя: музыкальный центр,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аудиосказки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Кроме того, собраны разнообразные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виды театров: настольный, пальчиковый, магнитный,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театр масок и др. подобрана литература русских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народных сказок, иллюстрации по сказкам.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Дети научились пользоваться разными видами театра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своей игровой деятельности. Сформированы умение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передавать характер персонажа интонационной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выразительностью речи, мимикой,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жестами. Дети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 радостью играют в разнообразные виды театров.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Desktop\фото ира\IMG_20240124_092357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90774"/>
            <a:ext cx="3717362" cy="424847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01175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Центр патриотического воспитания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Россинка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Нравственно – патриотическое воспитание ребенка –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необходимый педагогический процесс. В основе его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лежит развитие чувства патриотизма. Оно начинается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детей с отношения к своим близким, детскому саду,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малой и большой Родине, государственных праздниках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явлениях общественной жизни. Чувство Родины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начинается с изумления и восхищения тем, что видит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перед собой ребенок и что вызывает отклик в его душе.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Немаловажную роль здесь играет предметно – развивающая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среда и правильно организованный нравственно –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патриотический центр, который расположена группе,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где ребенок знакомится ежедневно с информацией и в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зоне свободного доступа пополняет свои знания о семье,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детском саде, родной улице, стране, ее столице, символике,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праздниках государства.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Desktop\фото ира\IMG_20240124_072725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24744"/>
            <a:ext cx="3024336" cy="43204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409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Центр формирования основ безопасного поведения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Оберегайка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9951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 безопасности детей в быту и на улице сегодня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 актуальна. Ведь безопасность – это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правильное поведение в различных жизненных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ситуациях, в том числе и неожиданных. В нашем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центре безопасности имеется множество как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игрового, так и дидактического материала.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центре безопасности мы постарались оптимально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насытить его различными материалами, чтобы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обеспечить интерес детей к нему и результативность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образовательной деятельности.</a:t>
            </a:r>
          </a:p>
        </p:txBody>
      </p:sp>
      <p:pic>
        <p:nvPicPr>
          <p:cNvPr id="5" name="Рисунок 4" descr="E:\аттестация\Аттестация 2\рппс\IMG_20230203_13335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4680520" cy="237210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Рисунок 5" descr="C:\Users\User\Desktop\фото ира\IMG_20240124_0728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24744"/>
            <a:ext cx="2955960" cy="376541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2987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1"/>
            <a:ext cx="8229600" cy="3240360"/>
          </a:xfrm>
        </p:spPr>
        <p:txBody>
          <a:bodyPr>
            <a:normAutofit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Уголок природы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r>
              <a:rPr lang="ru-RU" sz="16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природы является необходимой и важной частью развивающей среды детского сада. Знания, умения и навыки, которые дети в нём приобретают, обязательно пригодятся им в дальнейшем, при обучении в школе. Кроме того, он является замечательным средством экологического воспитания дошкольников. От того, как сумеет организовать это воспитатель, зависит успешное развитие малышей и становление у них чувства любви и бережного отношения к миру природы.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C:\Users\User\Desktop\фото ира\IMG_20240124_123522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92896"/>
            <a:ext cx="4595508" cy="327322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3678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600" cy="216024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Центр конструирования «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Самоделкины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Конструирование - обожаемый детьми и очень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полезный для развития творческих способностей,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мышления и мелкой моторики. Вид деятельности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дошкольников. Уголок конструирования является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важной частью развивающей среды группы.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E:\аттестация\Аттестация 2\рппс\IMG_20230203_13212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3719797" cy="3888432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27562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519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Helvetica Neue</vt:lpstr>
      <vt:lpstr>Times New Roman</vt:lpstr>
      <vt:lpstr>Тема Office</vt:lpstr>
      <vt:lpstr>Развивающая предметно – пространственная среда в средней группе «К»</vt:lpstr>
      <vt:lpstr>Развивающая предметно – пространственная среда группы отвечает следующим требованиям:</vt:lpstr>
      <vt:lpstr>РППС в ДОУ</vt:lpstr>
      <vt:lpstr>Образовательные центры (уголки, зоны) в средней группе:</vt:lpstr>
      <vt:lpstr>  Центр музыкально-театральной деятельности «Маска»  Для развития детской игры, был оформлен центр  музыкально – театрализованной деятельности  включающий в себя: музыкальный центр,  аудиосказки. Кроме того, собраны разнообразные  виды театров: настольный, пальчиковый, магнитный,  театр масок и др. подобрана литература русских  народных сказок, иллюстрации по сказкам.  Дети научились пользоваться разными видами театра  в своей игровой деятельности. Сформированы умение  передавать характер персонажа интонационной  выразительностью речи, мимикой, жестами. Дети  с радостью играют в разнообразные виды театров.</vt:lpstr>
      <vt:lpstr>Центр патриотического воспитания «Россинка»  Нравственно – патриотическое воспитание ребенка –  необходимый педагогический процесс. В основе его  лежит развитие чувства патриотизма. Оно начинается  у детей с отношения к своим близким, детскому саду,  малой и большой Родине, государственных праздниках  и явлениях общественной жизни. Чувство Родины  начинается с изумления и восхищения тем, что видит  перед собой ребенок и что вызывает отклик в его душе.  Немаловажную роль здесь играет предметно – развивающая  среда и правильно организованный нравственно –  патриотический центр, который расположена группе,  где ребенок знакомится ежедневно с информацией и в  зоне свободного доступа пополняет свои знания о семье,  детском саде, родной улице, стране, ее столице, символике,  праздниках государства.</vt:lpstr>
      <vt:lpstr>Центр формирования основ безопасного поведения «Оберегайка»</vt:lpstr>
      <vt:lpstr>Уголок природы  Уголок природы является необходимой и важной частью развивающей среды детского сада. Знания, умения и навыки, которые дети в нём приобретают, обязательно пригодятся им в дальнейшем, при обучении в школе. Кроме того, он является замечательным средством экологического воспитания дошкольников. От того, как сумеет организовать это воспитатель, зависит успешное развитие малышей и становление у них чувства любви и бережного отношения к миру природы.  </vt:lpstr>
      <vt:lpstr>Центр конструирования «Самоделкины»   Конструирование - обожаемый детьми и очень полезный для развития творческих способностей,  мышления и мелкой моторики. Вид деятельности дошкольников. Уголок конструирования является  важной частью развивающей среды группы.</vt:lpstr>
      <vt:lpstr>Центр сенсорного и математического развития «Знайка»</vt:lpstr>
      <vt:lpstr>Литературный центр + центр развития речи «АБВГДейка»  </vt:lpstr>
      <vt:lpstr>Центр продуктивной деятельности «Чудо мастерская»  Целью уголка изобразительной деятельности является формирование творческого потенциала детей, развитие интереса к изодеятельности, формирование эстетического восприятия, воображения, художественно-творческих способностей, самостоятельности, активности.</vt:lpstr>
      <vt:lpstr>Центр познавательно-исследовательской деятельности  «Профессор Почемушкин» </vt:lpstr>
      <vt:lpstr>Центр формирования здорового образа жизни и физической  культуры «ЗдоровичОК» </vt:lpstr>
      <vt:lpstr>Центр психологической разгрузки «Настроение»</vt:lpstr>
      <vt:lpstr>Родительский уголок  С помощью выставленной информации в родительском уголке, мамы и папы могут видеть успехи своих детей, узнать больше о том, какие занятия с ними проводятся и другие события в садике, а также прочитать правильные советы. Благодаря им, родители более внимательно относятся к своим детям, следят за их успехами.</vt:lpstr>
      <vt:lpstr>Центры для сюжетно-ролевых игр  Ранее детство – время увлекательных  игр с друзьями. Фантазия не знает границ:  кубики складываются в рыцарский замок,  карандаш превращается в микрофон,  и любая роль доступна ребенку. В игровой  деятельности активно развиваются мыслительные  способности детей, раскрывается творческий  потенциал. Играть для ребенка –  значит осмысливать человеческие отношения,  узнавать о профессиях, общаться со сверстниками.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Развивающая предмето-пространственная среда во второй младшей группе «Колокольчики»</dc:title>
  <dc:creator>dima</dc:creator>
  <cp:lastModifiedBy>Пользователь Windows</cp:lastModifiedBy>
  <cp:revision>35</cp:revision>
  <dcterms:created xsi:type="dcterms:W3CDTF">2023-02-03T07:58:33Z</dcterms:created>
  <dcterms:modified xsi:type="dcterms:W3CDTF">2024-01-29T14:21:06Z</dcterms:modified>
</cp:coreProperties>
</file>